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696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216" y="312"/>
      </p:cViewPr>
      <p:guideLst>
        <p:guide orient="horz" pos="2591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4605"/>
        <p:guide pos="2589"/>
      </p:guideLst>
    </p:cSldViewPr>
  </p:notes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presProps" Target="presProps.xml"  /><Relationship Id="rId12" Type="http://schemas.openxmlformats.org/officeDocument/2006/relationships/viewProps" Target="viewProps.xml"  /><Relationship Id="rId13" Type="http://schemas.openxmlformats.org/officeDocument/2006/relationships/theme" Target="theme/theme1.xml"  /><Relationship Id="rId14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5282F153-3F37-0F45-9E97-73ACFA13230C}" type="datetime1">
              <a:rPr lang="en-US"/>
              <a:pPr lvl="0">
                <a:defRPr/>
              </a:pPr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E5E9CC1-C706-0F49-92D6-E571CC5EEA8F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DEFAULT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9 master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10 master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1 master">
  <p:cSld name="Slide 1 master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2 master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3 master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4 master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5 master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6 master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7 master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Slide 8 master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1236" y="3054429"/>
            <a:ext cx="8403952" cy="914094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스마트계약 기반 공동구매 시스템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793790" y="41148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블록체인 기술을 활용한 자동화된 공동구매 시스템 개발 및 구현</a:t>
            </a:r>
            <a:endParaRPr lang="en-US" sz="17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개발 환경 및 도구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개발 언어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Solidity v0.8.x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IDE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Remix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9872067" y="41786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프론트엔드 개발</a:t>
            </a:r>
            <a:endParaRPr lang="en-US" sz="2200">
              <a:solidFill>
                <a:srgbClr val="1b1b27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altLang="ko-KR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React</a:t>
            </a:r>
            <a:endParaRPr lang="en-US" altLang="ko-KR" sz="1750">
              <a:solidFill>
                <a:srgbClr val="3c3939"/>
              </a:solidFill>
              <a:latin typeface="Roboto"/>
              <a:ea typeface="Roboto"/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개발 배경 및 목표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개발 배경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신뢰 부족, 거래 실패, 환불 지연 문제 해결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4685467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4919901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작품 목표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4919901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스마트계약으로 자동화와 신뢰성 확보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기대효과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투명한 자금 처리와 사용자 편의성 강화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395" y="539234"/>
            <a:ext cx="5009674" cy="612815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4800"/>
              </a:lnSpc>
              <a:buNone/>
              <a:defRPr/>
            </a:pPr>
            <a:r>
              <a:rPr lang="en-US" sz="385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시스템 개요 및 주요 기능</a:t>
            </a:r>
            <a:endParaRPr lang="en-US" sz="38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6395" y="1544241"/>
            <a:ext cx="8397240" cy="50139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6395" y="6974919"/>
            <a:ext cx="2451497" cy="30634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공동구매 개설</a:t>
            </a:r>
            <a:endParaRPr lang="en-US" sz="1900"/>
          </a:p>
        </p:txBody>
      </p:sp>
      <p:sp>
        <p:nvSpPr>
          <p:cNvPr id="5" name="Text 2"/>
          <p:cNvSpPr/>
          <p:nvPr/>
        </p:nvSpPr>
        <p:spPr>
          <a:xfrm>
            <a:off x="686395" y="7477363"/>
            <a:ext cx="4099798" cy="3137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목표 인원, 단가, 마감기한 설정과 계약 생성</a:t>
            </a:r>
            <a:endParaRPr lang="en-US" sz="1500"/>
          </a:p>
        </p:txBody>
      </p:sp>
      <p:sp>
        <p:nvSpPr>
          <p:cNvPr id="6" name="Text 3"/>
          <p:cNvSpPr/>
          <p:nvPr/>
        </p:nvSpPr>
        <p:spPr>
          <a:xfrm>
            <a:off x="5272207" y="6974919"/>
            <a:ext cx="2451497" cy="30634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참여 및 조회</a:t>
            </a:r>
            <a:endParaRPr lang="en-US" sz="1900"/>
          </a:p>
        </p:txBody>
      </p:sp>
      <p:sp>
        <p:nvSpPr>
          <p:cNvPr id="7" name="Text 4"/>
          <p:cNvSpPr/>
          <p:nvPr/>
        </p:nvSpPr>
        <p:spPr>
          <a:xfrm>
            <a:off x="5272207" y="7477363"/>
            <a:ext cx="4099798" cy="3137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구매자 참여, 실시간 목록과 참여현황 확인</a:t>
            </a:r>
            <a:endParaRPr lang="en-US" sz="1500"/>
          </a:p>
        </p:txBody>
      </p:sp>
      <p:sp>
        <p:nvSpPr>
          <p:cNvPr id="8" name="Text 5"/>
          <p:cNvSpPr/>
          <p:nvPr/>
        </p:nvSpPr>
        <p:spPr>
          <a:xfrm>
            <a:off x="9858018" y="6974919"/>
            <a:ext cx="2451497" cy="306348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400"/>
              </a:lnSpc>
              <a:buNone/>
              <a:defRPr/>
            </a:pPr>
            <a:r>
              <a:rPr lang="en-US" sz="190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취소 및 환불</a:t>
            </a:r>
            <a:endParaRPr lang="en-US" sz="1900"/>
          </a:p>
        </p:txBody>
      </p:sp>
      <p:sp>
        <p:nvSpPr>
          <p:cNvPr id="9" name="Text 6"/>
          <p:cNvSpPr/>
          <p:nvPr/>
        </p:nvSpPr>
        <p:spPr>
          <a:xfrm>
            <a:off x="9858018" y="7477363"/>
            <a:ext cx="4099798" cy="3137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450"/>
              </a:lnSpc>
              <a:buNone/>
              <a:defRPr/>
            </a:pPr>
            <a:r>
              <a:rPr lang="en-US" sz="150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마감 전 참여 취소, 조건 미충족 시 자동 환불</a:t>
            </a:r>
            <a:endParaRPr lang="en-US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50604_195039926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88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0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작품 특징 및 기대효과</a:t>
            </a:r>
            <a:endParaRPr lang="en-US" sz="4400"/>
          </a:p>
        </p:txBody>
      </p:sp>
      <p:sp>
        <p:nvSpPr>
          <p:cNvPr id="4" name="Shape 1"/>
          <p:cNvSpPr/>
          <p:nvPr/>
        </p:nvSpPr>
        <p:spPr>
          <a:xfrm>
            <a:off x="3533418" y="167122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3766780" y="190458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자동화된 조건검증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3766780" y="239262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실시간 계약 조건 충족 판단 및 자금 처리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3533418" y="3212841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3766780" y="344620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운영자 개입 최소화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3766780" y="393424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스마트계약이 참여, 취소, 환불 자동 수행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3533418" y="475446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3766780" y="4987825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신뢰성과 투명성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3766780" y="5475862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블록체인에 거래 정보 저장, 누구나 확인 가능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>
          <a:xfrm>
            <a:off x="3533418" y="6296084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3766780" y="6529446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비용 절감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3766780" y="7017483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0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중개수수료 최소화, 자율적 거래 환경 구현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요약 및 향후 전망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주요 기능 정상 구현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자동화와 신뢰성 확보 목표 달성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보안과 UI 개선 필수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실사용성 향상을 위한 보완 필요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확장 가능성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메인넷 배포 및 다양한 기능 추가 기대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5550"/>
              </a:lnSpc>
              <a:buNone/>
              <a:defRPr/>
            </a:pPr>
            <a:r>
              <a:rPr lang="en-US" sz="4450">
                <a:solidFill>
                  <a:srgbClr val="1b1b27"/>
                </a:solidFill>
                <a:latin typeface="Raleway"/>
                <a:ea typeface="Raleway"/>
                <a:cs typeface="Raleway"/>
              </a:rPr>
              <a:t>문제점 및 보완 과제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예외 처리 강화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복잡한 상황 대응 보완 필요</a:t>
            </a:r>
            <a:endParaRPr lang="en-US" sz="175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보안 강화</a:t>
            </a:r>
            <a:endParaRPr lang="en-US" sz="220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스마트계약 취약점 보완 및 검증 강화</a:t>
            </a:r>
            <a:endParaRPr lang="en-US" sz="175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UI 개선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사용자 친화적 인터페이스 개발 요구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200">
                <a:solidFill>
                  <a:srgbClr val="3c3939"/>
                </a:solidFill>
                <a:latin typeface="Raleway"/>
                <a:ea typeface="Raleway"/>
                <a:cs typeface="Raleway"/>
              </a:rPr>
              <a:t>메인넷 배포</a:t>
            </a:r>
            <a:endParaRPr lang="en-US" sz="220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anchor="t"/>
          <a:lstStyle/>
          <a:p>
            <a:pPr marL="0" indent="0" algn="l">
              <a:lnSpc>
                <a:spcPts val="2850"/>
              </a:lnSpc>
              <a:buNone/>
              <a:defRPr/>
            </a:pPr>
            <a:r>
              <a:rPr lang="en-US" sz="1750">
                <a:solidFill>
                  <a:srgbClr val="3c3939"/>
                </a:solidFill>
                <a:latin typeface="Roboto"/>
                <a:ea typeface="Roboto"/>
                <a:cs typeface="Roboto"/>
              </a:rPr>
              <a:t>실사용 환경 대응 확장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PptxGenJS</ep:Company>
  <ep:Words>192</ep:Words>
  <ep:PresentationFormat>On-screen Show (16:9)</ep:PresentationFormat>
  <ep:Paragraphs>48</ep:Paragraphs>
  <ep:Slides>8</ep:Slides>
  <ep:Notes>7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2025-06-04T03:09:22.000</dcterms:created>
  <dc:creator>PptxGenJS</dc:creator>
  <cp:lastModifiedBy>fhtk7</cp:lastModifiedBy>
  <dcterms:modified xsi:type="dcterms:W3CDTF">2025-06-05T06:12:14.082</dcterms:modified>
  <cp:revision>47</cp:revision>
  <dc:subject>PptxGenJS Presentation</dc:subject>
  <dc:title>PptxGenJS Presentation</dc:title>
  <cp:version>1000.0000.01</cp:version>
</cp:coreProperties>
</file>